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8713F-76A2-431E-AD56-5097B75E957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6AB85-116E-4703-8BD4-7737CF6C45B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District/</a:t>
          </a:r>
        </a:p>
        <a:p>
          <a:r>
            <a:rPr lang="en-US" dirty="0"/>
            <a:t>Chapter/</a:t>
          </a:r>
        </a:p>
        <a:p>
          <a:r>
            <a:rPr lang="en-US" dirty="0"/>
            <a:t>Chorus</a:t>
          </a:r>
        </a:p>
      </dgm:t>
    </dgm:pt>
    <dgm:pt modelId="{144A4720-83E5-4D61-A4AC-0CC38A472900}" type="parTrans" cxnId="{D1CF8D89-4932-4D60-AE4A-420B75468EE9}">
      <dgm:prSet/>
      <dgm:spPr/>
      <dgm:t>
        <a:bodyPr/>
        <a:lstStyle/>
        <a:p>
          <a:endParaRPr lang="en-US"/>
        </a:p>
      </dgm:t>
    </dgm:pt>
    <dgm:pt modelId="{0DA73355-073B-4BBF-9F33-3D194E9696D1}" type="sibTrans" cxnId="{D1CF8D89-4932-4D60-AE4A-420B75468EE9}">
      <dgm:prSet/>
      <dgm:spPr/>
      <dgm:t>
        <a:bodyPr/>
        <a:lstStyle/>
        <a:p>
          <a:endParaRPr lang="en-US"/>
        </a:p>
      </dgm:t>
    </dgm:pt>
    <dgm:pt modelId="{9D49061F-9FE5-40FB-8369-B080DEE29C8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dirty="0"/>
            <a:t>Friends/Family</a:t>
          </a:r>
        </a:p>
      </dgm:t>
    </dgm:pt>
    <dgm:pt modelId="{971B4498-DD92-442F-A20E-2D5F1C1CC257}" type="parTrans" cxnId="{641A8635-D2E7-499A-BF04-F57E027AA45C}">
      <dgm:prSet/>
      <dgm:spPr/>
      <dgm:t>
        <a:bodyPr/>
        <a:lstStyle/>
        <a:p>
          <a:endParaRPr lang="en-US"/>
        </a:p>
      </dgm:t>
    </dgm:pt>
    <dgm:pt modelId="{266B9920-3192-49C6-B045-B9569541AB12}" type="sibTrans" cxnId="{641A8635-D2E7-499A-BF04-F57E027AA45C}">
      <dgm:prSet/>
      <dgm:spPr/>
      <dgm:t>
        <a:bodyPr/>
        <a:lstStyle/>
        <a:p>
          <a:endParaRPr lang="en-US"/>
        </a:p>
      </dgm:t>
    </dgm:pt>
    <dgm:pt modelId="{1F15E689-0007-4489-BD10-B718E5E899C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Colleagues/</a:t>
          </a:r>
        </a:p>
        <a:p>
          <a:r>
            <a:rPr lang="en-US" dirty="0"/>
            <a:t>Acquaintances</a:t>
          </a:r>
        </a:p>
      </dgm:t>
    </dgm:pt>
    <dgm:pt modelId="{9865D30C-35B4-47D0-88D1-9B9E55013594}" type="parTrans" cxnId="{8B61038C-AFAE-4A47-BF59-78C52EC52C02}">
      <dgm:prSet/>
      <dgm:spPr/>
      <dgm:t>
        <a:bodyPr/>
        <a:lstStyle/>
        <a:p>
          <a:endParaRPr lang="en-US"/>
        </a:p>
      </dgm:t>
    </dgm:pt>
    <dgm:pt modelId="{36B5524F-82F9-4E76-95AB-BBB0AD54572F}" type="sibTrans" cxnId="{8B61038C-AFAE-4A47-BF59-78C52EC52C02}">
      <dgm:prSet/>
      <dgm:spPr/>
      <dgm:t>
        <a:bodyPr/>
        <a:lstStyle/>
        <a:p>
          <a:endParaRPr lang="en-US"/>
        </a:p>
      </dgm:t>
    </dgm:pt>
    <dgm:pt modelId="{84E87545-6A87-4E75-BC98-9B40471BAE3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Sponsors</a:t>
          </a:r>
        </a:p>
      </dgm:t>
    </dgm:pt>
    <dgm:pt modelId="{10C65631-2417-417D-948F-E5425BCBBBCF}" type="parTrans" cxnId="{25BAD183-3A30-42D8-8988-FC8367AAED98}">
      <dgm:prSet/>
      <dgm:spPr/>
      <dgm:t>
        <a:bodyPr/>
        <a:lstStyle/>
        <a:p>
          <a:endParaRPr lang="en-US"/>
        </a:p>
      </dgm:t>
    </dgm:pt>
    <dgm:pt modelId="{21C644D1-3552-422C-85F2-A8B567CCC491}" type="sibTrans" cxnId="{25BAD183-3A30-42D8-8988-FC8367AAED98}">
      <dgm:prSet/>
      <dgm:spPr/>
      <dgm:t>
        <a:bodyPr/>
        <a:lstStyle/>
        <a:p>
          <a:endParaRPr lang="en-US"/>
        </a:p>
      </dgm:t>
    </dgm:pt>
    <dgm:pt modelId="{78E83EA9-ED39-40BE-8D8B-D068AFB6726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Singers</a:t>
          </a:r>
        </a:p>
      </dgm:t>
    </dgm:pt>
    <dgm:pt modelId="{A4260E31-E619-4665-AA24-18DADB834F5C}" type="parTrans" cxnId="{C4401581-BE80-4F20-AD17-D188920C295B}">
      <dgm:prSet/>
      <dgm:spPr/>
      <dgm:t>
        <a:bodyPr/>
        <a:lstStyle/>
        <a:p>
          <a:endParaRPr lang="en-US"/>
        </a:p>
      </dgm:t>
    </dgm:pt>
    <dgm:pt modelId="{42F26B6B-AA3E-4EBF-BECB-55D2D64EF301}" type="sibTrans" cxnId="{C4401581-BE80-4F20-AD17-D188920C295B}">
      <dgm:prSet/>
      <dgm:spPr/>
      <dgm:t>
        <a:bodyPr/>
        <a:lstStyle/>
        <a:p>
          <a:endParaRPr lang="en-US"/>
        </a:p>
      </dgm:t>
    </dgm:pt>
    <dgm:pt modelId="{EF9BC0E5-022C-4E81-B3B1-3A2EE3E6825D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Church</a:t>
          </a:r>
        </a:p>
      </dgm:t>
    </dgm:pt>
    <dgm:pt modelId="{C7218DED-6F60-4B53-BB4C-59595F6708B2}" type="parTrans" cxnId="{E83CA672-48D8-4C13-894C-363559FE64E3}">
      <dgm:prSet/>
      <dgm:spPr/>
      <dgm:t>
        <a:bodyPr/>
        <a:lstStyle/>
        <a:p>
          <a:endParaRPr lang="en-US"/>
        </a:p>
      </dgm:t>
    </dgm:pt>
    <dgm:pt modelId="{2146041C-03B7-4131-A1CA-ED208B5917D0}" type="sibTrans" cxnId="{E83CA672-48D8-4C13-894C-363559FE64E3}">
      <dgm:prSet/>
      <dgm:spPr/>
      <dgm:t>
        <a:bodyPr/>
        <a:lstStyle/>
        <a:p>
          <a:endParaRPr lang="en-US"/>
        </a:p>
      </dgm:t>
    </dgm:pt>
    <dgm:pt modelId="{C428888E-4B7C-49A1-BE41-78D9F7E80AC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Community</a:t>
          </a:r>
        </a:p>
        <a:p>
          <a:r>
            <a:rPr lang="en-US" dirty="0"/>
            <a:t>Connections</a:t>
          </a:r>
        </a:p>
      </dgm:t>
    </dgm:pt>
    <dgm:pt modelId="{09974EBB-AB60-4155-8AAC-C40528FAC1EB}" type="parTrans" cxnId="{ED064413-D843-4233-913B-61F15130907C}">
      <dgm:prSet/>
      <dgm:spPr/>
      <dgm:t>
        <a:bodyPr/>
        <a:lstStyle/>
        <a:p>
          <a:endParaRPr lang="en-US"/>
        </a:p>
      </dgm:t>
    </dgm:pt>
    <dgm:pt modelId="{1B32A1FF-3B87-4B20-B2E7-85DBE03B7173}" type="sibTrans" cxnId="{ED064413-D843-4233-913B-61F15130907C}">
      <dgm:prSet/>
      <dgm:spPr/>
      <dgm:t>
        <a:bodyPr/>
        <a:lstStyle/>
        <a:p>
          <a:endParaRPr lang="en-US"/>
        </a:p>
      </dgm:t>
    </dgm:pt>
    <dgm:pt modelId="{D24A7DFB-36C3-4E8C-BA08-945DE8D2AA71}" type="pres">
      <dgm:prSet presAssocID="{9538713F-76A2-431E-AD56-5097B75E957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A386F1C-4EDC-4F78-9A94-D5042FB95122}" type="pres">
      <dgm:prSet presAssocID="{D0A6AB85-116E-4703-8BD4-7737CF6C45BA}" presName="Parent" presStyleLbl="node0" presStyleIdx="0" presStyleCnt="1">
        <dgm:presLayoutVars>
          <dgm:chMax val="6"/>
          <dgm:chPref val="6"/>
        </dgm:presLayoutVars>
      </dgm:prSet>
      <dgm:spPr/>
    </dgm:pt>
    <dgm:pt modelId="{68A17427-97F0-4990-A3EF-DB352CC0D907}" type="pres">
      <dgm:prSet presAssocID="{9D49061F-9FE5-40FB-8369-B080DEE29C8B}" presName="Accent1" presStyleCnt="0"/>
      <dgm:spPr/>
    </dgm:pt>
    <dgm:pt modelId="{22C96FBE-2C89-4386-A0BF-B93186E43142}" type="pres">
      <dgm:prSet presAssocID="{9D49061F-9FE5-40FB-8369-B080DEE29C8B}" presName="Accent" presStyleLbl="bgShp" presStyleIdx="0" presStyleCnt="6"/>
      <dgm:spPr/>
    </dgm:pt>
    <dgm:pt modelId="{BD022E51-3FD3-40BF-A0C1-7258945970B3}" type="pres">
      <dgm:prSet presAssocID="{9D49061F-9FE5-40FB-8369-B080DEE29C8B}" presName="Child1" presStyleLbl="node1" presStyleIdx="0" presStyleCnt="6" custLinFactNeighborX="-213" custLinFactNeighborY="-3772">
        <dgm:presLayoutVars>
          <dgm:chMax val="0"/>
          <dgm:chPref val="0"/>
          <dgm:bulletEnabled val="1"/>
        </dgm:presLayoutVars>
      </dgm:prSet>
      <dgm:spPr/>
    </dgm:pt>
    <dgm:pt modelId="{21099647-BD3A-4D09-945D-46765F41DA87}" type="pres">
      <dgm:prSet presAssocID="{1F15E689-0007-4489-BD10-B718E5E899CE}" presName="Accent2" presStyleCnt="0"/>
      <dgm:spPr/>
    </dgm:pt>
    <dgm:pt modelId="{634C137F-0723-483E-A4DF-2DEC2E207FFD}" type="pres">
      <dgm:prSet presAssocID="{1F15E689-0007-4489-BD10-B718E5E899CE}" presName="Accent" presStyleLbl="bgShp" presStyleIdx="1" presStyleCnt="6"/>
      <dgm:spPr/>
    </dgm:pt>
    <dgm:pt modelId="{5EE3D48A-1C28-4778-BA59-21E3AA43317C}" type="pres">
      <dgm:prSet presAssocID="{1F15E689-0007-4489-BD10-B718E5E899C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121A75E-F099-4639-A1CB-84BCBDB4052A}" type="pres">
      <dgm:prSet presAssocID="{84E87545-6A87-4E75-BC98-9B40471BAE31}" presName="Accent3" presStyleCnt="0"/>
      <dgm:spPr/>
    </dgm:pt>
    <dgm:pt modelId="{14E57235-75B8-4F9C-A726-F583576BA7E7}" type="pres">
      <dgm:prSet presAssocID="{84E87545-6A87-4E75-BC98-9B40471BAE31}" presName="Accent" presStyleLbl="bgShp" presStyleIdx="2" presStyleCnt="6"/>
      <dgm:spPr/>
    </dgm:pt>
    <dgm:pt modelId="{5BA6A3A9-ED06-4E7C-A7EB-6E5113F9EC31}" type="pres">
      <dgm:prSet presAssocID="{84E87545-6A87-4E75-BC98-9B40471BAE3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539A55D-340C-48E6-96A8-7F1578AEA546}" type="pres">
      <dgm:prSet presAssocID="{78E83EA9-ED39-40BE-8D8B-D068AFB6726A}" presName="Accent4" presStyleCnt="0"/>
      <dgm:spPr/>
    </dgm:pt>
    <dgm:pt modelId="{4E502F6B-D2C4-4B38-8E5C-4B48E3B6E76D}" type="pres">
      <dgm:prSet presAssocID="{78E83EA9-ED39-40BE-8D8B-D068AFB6726A}" presName="Accent" presStyleLbl="bgShp" presStyleIdx="3" presStyleCnt="6"/>
      <dgm:spPr/>
    </dgm:pt>
    <dgm:pt modelId="{D1E1F72F-9BC0-4D15-8D5D-56A933CDA1DD}" type="pres">
      <dgm:prSet presAssocID="{78E83EA9-ED39-40BE-8D8B-D068AFB672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AA08CC-1D94-4BB5-9A4A-87A0AD3D29A0}" type="pres">
      <dgm:prSet presAssocID="{EF9BC0E5-022C-4E81-B3B1-3A2EE3E6825D}" presName="Accent5" presStyleCnt="0"/>
      <dgm:spPr/>
    </dgm:pt>
    <dgm:pt modelId="{7673251A-8FC5-4C24-AA5D-45573F9A1643}" type="pres">
      <dgm:prSet presAssocID="{EF9BC0E5-022C-4E81-B3B1-3A2EE3E6825D}" presName="Accent" presStyleLbl="bgShp" presStyleIdx="4" presStyleCnt="6"/>
      <dgm:spPr/>
    </dgm:pt>
    <dgm:pt modelId="{5CC16845-AD07-47CB-AF66-075B192A2A09}" type="pres">
      <dgm:prSet presAssocID="{EF9BC0E5-022C-4E81-B3B1-3A2EE3E6825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EC1D9FE-6004-4CAF-ACDE-6C3CCD76E04E}" type="pres">
      <dgm:prSet presAssocID="{C428888E-4B7C-49A1-BE41-78D9F7E80AC4}" presName="Accent6" presStyleCnt="0"/>
      <dgm:spPr/>
    </dgm:pt>
    <dgm:pt modelId="{C14D7BBE-B5DE-442F-8BE4-3BB5D5786FF5}" type="pres">
      <dgm:prSet presAssocID="{C428888E-4B7C-49A1-BE41-78D9F7E80AC4}" presName="Accent" presStyleLbl="bgShp" presStyleIdx="5" presStyleCnt="6"/>
      <dgm:spPr/>
    </dgm:pt>
    <dgm:pt modelId="{22B8E3B0-D674-4AFF-AE79-5BB6F773B363}" type="pres">
      <dgm:prSet presAssocID="{C428888E-4B7C-49A1-BE41-78D9F7E80AC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D064413-D843-4233-913B-61F15130907C}" srcId="{D0A6AB85-116E-4703-8BD4-7737CF6C45BA}" destId="{C428888E-4B7C-49A1-BE41-78D9F7E80AC4}" srcOrd="5" destOrd="0" parTransId="{09974EBB-AB60-4155-8AAC-C40528FAC1EB}" sibTransId="{1B32A1FF-3B87-4B20-B2E7-85DBE03B7173}"/>
    <dgm:cxn modelId="{7FECB231-23B0-4DA3-9554-0F6D55B3C771}" type="presOf" srcId="{D0A6AB85-116E-4703-8BD4-7737CF6C45BA}" destId="{DA386F1C-4EDC-4F78-9A94-D5042FB95122}" srcOrd="0" destOrd="0" presId="urn:microsoft.com/office/officeart/2011/layout/HexagonRadial"/>
    <dgm:cxn modelId="{641A8635-D2E7-499A-BF04-F57E027AA45C}" srcId="{D0A6AB85-116E-4703-8BD4-7737CF6C45BA}" destId="{9D49061F-9FE5-40FB-8369-B080DEE29C8B}" srcOrd="0" destOrd="0" parTransId="{971B4498-DD92-442F-A20E-2D5F1C1CC257}" sibTransId="{266B9920-3192-49C6-B045-B9569541AB12}"/>
    <dgm:cxn modelId="{85756141-BA1B-45EF-9C98-7D9E6CFDBAFA}" type="presOf" srcId="{1F15E689-0007-4489-BD10-B718E5E899CE}" destId="{5EE3D48A-1C28-4778-BA59-21E3AA43317C}" srcOrd="0" destOrd="0" presId="urn:microsoft.com/office/officeart/2011/layout/HexagonRadial"/>
    <dgm:cxn modelId="{E83CA672-48D8-4C13-894C-363559FE64E3}" srcId="{D0A6AB85-116E-4703-8BD4-7737CF6C45BA}" destId="{EF9BC0E5-022C-4E81-B3B1-3A2EE3E6825D}" srcOrd="4" destOrd="0" parTransId="{C7218DED-6F60-4B53-BB4C-59595F6708B2}" sibTransId="{2146041C-03B7-4131-A1CA-ED208B5917D0}"/>
    <dgm:cxn modelId="{E84F0B7A-98EC-4DF2-9CAF-46B196EE2B0D}" type="presOf" srcId="{84E87545-6A87-4E75-BC98-9B40471BAE31}" destId="{5BA6A3A9-ED06-4E7C-A7EB-6E5113F9EC31}" srcOrd="0" destOrd="0" presId="urn:microsoft.com/office/officeart/2011/layout/HexagonRadial"/>
    <dgm:cxn modelId="{C4401581-BE80-4F20-AD17-D188920C295B}" srcId="{D0A6AB85-116E-4703-8BD4-7737CF6C45BA}" destId="{78E83EA9-ED39-40BE-8D8B-D068AFB6726A}" srcOrd="3" destOrd="0" parTransId="{A4260E31-E619-4665-AA24-18DADB834F5C}" sibTransId="{42F26B6B-AA3E-4EBF-BECB-55D2D64EF301}"/>
    <dgm:cxn modelId="{B5A96283-7705-4AA2-8E5C-745651422694}" type="presOf" srcId="{9D49061F-9FE5-40FB-8369-B080DEE29C8B}" destId="{BD022E51-3FD3-40BF-A0C1-7258945970B3}" srcOrd="0" destOrd="0" presId="urn:microsoft.com/office/officeart/2011/layout/HexagonRadial"/>
    <dgm:cxn modelId="{25BAD183-3A30-42D8-8988-FC8367AAED98}" srcId="{D0A6AB85-116E-4703-8BD4-7737CF6C45BA}" destId="{84E87545-6A87-4E75-BC98-9B40471BAE31}" srcOrd="2" destOrd="0" parTransId="{10C65631-2417-417D-948F-E5425BCBBBCF}" sibTransId="{21C644D1-3552-422C-85F2-A8B567CCC491}"/>
    <dgm:cxn modelId="{D1CF8D89-4932-4D60-AE4A-420B75468EE9}" srcId="{9538713F-76A2-431E-AD56-5097B75E9573}" destId="{D0A6AB85-116E-4703-8BD4-7737CF6C45BA}" srcOrd="0" destOrd="0" parTransId="{144A4720-83E5-4D61-A4AC-0CC38A472900}" sibTransId="{0DA73355-073B-4BBF-9F33-3D194E9696D1}"/>
    <dgm:cxn modelId="{8B61038C-AFAE-4A47-BF59-78C52EC52C02}" srcId="{D0A6AB85-116E-4703-8BD4-7737CF6C45BA}" destId="{1F15E689-0007-4489-BD10-B718E5E899CE}" srcOrd="1" destOrd="0" parTransId="{9865D30C-35B4-47D0-88D1-9B9E55013594}" sibTransId="{36B5524F-82F9-4E76-95AB-BBB0AD54572F}"/>
    <dgm:cxn modelId="{000415A5-E856-4638-A46F-EBC4B6CED158}" type="presOf" srcId="{C428888E-4B7C-49A1-BE41-78D9F7E80AC4}" destId="{22B8E3B0-D674-4AFF-AE79-5BB6F773B363}" srcOrd="0" destOrd="0" presId="urn:microsoft.com/office/officeart/2011/layout/HexagonRadial"/>
    <dgm:cxn modelId="{747C11AF-576E-465F-9684-CD016122364D}" type="presOf" srcId="{EF9BC0E5-022C-4E81-B3B1-3A2EE3E6825D}" destId="{5CC16845-AD07-47CB-AF66-075B192A2A09}" srcOrd="0" destOrd="0" presId="urn:microsoft.com/office/officeart/2011/layout/HexagonRadial"/>
    <dgm:cxn modelId="{B5B7C6AF-9FC5-441E-9485-E1A2CB547AFD}" type="presOf" srcId="{78E83EA9-ED39-40BE-8D8B-D068AFB6726A}" destId="{D1E1F72F-9BC0-4D15-8D5D-56A933CDA1DD}" srcOrd="0" destOrd="0" presId="urn:microsoft.com/office/officeart/2011/layout/HexagonRadial"/>
    <dgm:cxn modelId="{343F1EE6-B0FF-4E97-BAE6-CDF1CFB08DBE}" type="presOf" srcId="{9538713F-76A2-431E-AD56-5097B75E9573}" destId="{D24A7DFB-36C3-4E8C-BA08-945DE8D2AA71}" srcOrd="0" destOrd="0" presId="urn:microsoft.com/office/officeart/2011/layout/HexagonRadial"/>
    <dgm:cxn modelId="{75661A87-618C-44DC-A729-393EB04FD621}" type="presParOf" srcId="{D24A7DFB-36C3-4E8C-BA08-945DE8D2AA71}" destId="{DA386F1C-4EDC-4F78-9A94-D5042FB95122}" srcOrd="0" destOrd="0" presId="urn:microsoft.com/office/officeart/2011/layout/HexagonRadial"/>
    <dgm:cxn modelId="{B98D32E1-8681-400E-9873-FC5029960A25}" type="presParOf" srcId="{D24A7DFB-36C3-4E8C-BA08-945DE8D2AA71}" destId="{68A17427-97F0-4990-A3EF-DB352CC0D907}" srcOrd="1" destOrd="0" presId="urn:microsoft.com/office/officeart/2011/layout/HexagonRadial"/>
    <dgm:cxn modelId="{E07FE914-AFEB-4262-9937-A95258A0BBFA}" type="presParOf" srcId="{68A17427-97F0-4990-A3EF-DB352CC0D907}" destId="{22C96FBE-2C89-4386-A0BF-B93186E43142}" srcOrd="0" destOrd="0" presId="urn:microsoft.com/office/officeart/2011/layout/HexagonRadial"/>
    <dgm:cxn modelId="{3E51F94C-1437-4B77-AB05-47160C051836}" type="presParOf" srcId="{D24A7DFB-36C3-4E8C-BA08-945DE8D2AA71}" destId="{BD022E51-3FD3-40BF-A0C1-7258945970B3}" srcOrd="2" destOrd="0" presId="urn:microsoft.com/office/officeart/2011/layout/HexagonRadial"/>
    <dgm:cxn modelId="{ED7AD58A-796A-45BD-8B5F-722ADF6DBEBB}" type="presParOf" srcId="{D24A7DFB-36C3-4E8C-BA08-945DE8D2AA71}" destId="{21099647-BD3A-4D09-945D-46765F41DA87}" srcOrd="3" destOrd="0" presId="urn:microsoft.com/office/officeart/2011/layout/HexagonRadial"/>
    <dgm:cxn modelId="{8B8619F9-B42A-4DAF-9832-5A868BB11D99}" type="presParOf" srcId="{21099647-BD3A-4D09-945D-46765F41DA87}" destId="{634C137F-0723-483E-A4DF-2DEC2E207FFD}" srcOrd="0" destOrd="0" presId="urn:microsoft.com/office/officeart/2011/layout/HexagonRadial"/>
    <dgm:cxn modelId="{B223E585-1486-4493-AB08-963C2BE8B6F7}" type="presParOf" srcId="{D24A7DFB-36C3-4E8C-BA08-945DE8D2AA71}" destId="{5EE3D48A-1C28-4778-BA59-21E3AA43317C}" srcOrd="4" destOrd="0" presId="urn:microsoft.com/office/officeart/2011/layout/HexagonRadial"/>
    <dgm:cxn modelId="{0FEE806C-8A44-4B65-8F38-4D86CE781C85}" type="presParOf" srcId="{D24A7DFB-36C3-4E8C-BA08-945DE8D2AA71}" destId="{9121A75E-F099-4639-A1CB-84BCBDB4052A}" srcOrd="5" destOrd="0" presId="urn:microsoft.com/office/officeart/2011/layout/HexagonRadial"/>
    <dgm:cxn modelId="{82C29B74-BBB2-4ACE-B4A5-A707430CC3BE}" type="presParOf" srcId="{9121A75E-F099-4639-A1CB-84BCBDB4052A}" destId="{14E57235-75B8-4F9C-A726-F583576BA7E7}" srcOrd="0" destOrd="0" presId="urn:microsoft.com/office/officeart/2011/layout/HexagonRadial"/>
    <dgm:cxn modelId="{86CDE80C-9249-4064-A6FD-AAA9CE68AE08}" type="presParOf" srcId="{D24A7DFB-36C3-4E8C-BA08-945DE8D2AA71}" destId="{5BA6A3A9-ED06-4E7C-A7EB-6E5113F9EC31}" srcOrd="6" destOrd="0" presId="urn:microsoft.com/office/officeart/2011/layout/HexagonRadial"/>
    <dgm:cxn modelId="{083E2B2D-07FF-4F65-B0AC-0560EB658505}" type="presParOf" srcId="{D24A7DFB-36C3-4E8C-BA08-945DE8D2AA71}" destId="{1539A55D-340C-48E6-96A8-7F1578AEA546}" srcOrd="7" destOrd="0" presId="urn:microsoft.com/office/officeart/2011/layout/HexagonRadial"/>
    <dgm:cxn modelId="{B51014CC-D2CF-4538-899A-E10D25CE338A}" type="presParOf" srcId="{1539A55D-340C-48E6-96A8-7F1578AEA546}" destId="{4E502F6B-D2C4-4B38-8E5C-4B48E3B6E76D}" srcOrd="0" destOrd="0" presId="urn:microsoft.com/office/officeart/2011/layout/HexagonRadial"/>
    <dgm:cxn modelId="{0F7DD257-4825-4646-830E-ADEBEA887121}" type="presParOf" srcId="{D24A7DFB-36C3-4E8C-BA08-945DE8D2AA71}" destId="{D1E1F72F-9BC0-4D15-8D5D-56A933CDA1DD}" srcOrd="8" destOrd="0" presId="urn:microsoft.com/office/officeart/2011/layout/HexagonRadial"/>
    <dgm:cxn modelId="{8F7569DF-75C5-4D54-83DB-7F7E986408B4}" type="presParOf" srcId="{D24A7DFB-36C3-4E8C-BA08-945DE8D2AA71}" destId="{83AA08CC-1D94-4BB5-9A4A-87A0AD3D29A0}" srcOrd="9" destOrd="0" presId="urn:microsoft.com/office/officeart/2011/layout/HexagonRadial"/>
    <dgm:cxn modelId="{2655D47F-91ED-4C09-A795-30ECBAFE040A}" type="presParOf" srcId="{83AA08CC-1D94-4BB5-9A4A-87A0AD3D29A0}" destId="{7673251A-8FC5-4C24-AA5D-45573F9A1643}" srcOrd="0" destOrd="0" presId="urn:microsoft.com/office/officeart/2011/layout/HexagonRadial"/>
    <dgm:cxn modelId="{87535028-A697-4EA1-8084-EC9121D622F6}" type="presParOf" srcId="{D24A7DFB-36C3-4E8C-BA08-945DE8D2AA71}" destId="{5CC16845-AD07-47CB-AF66-075B192A2A09}" srcOrd="10" destOrd="0" presId="urn:microsoft.com/office/officeart/2011/layout/HexagonRadial"/>
    <dgm:cxn modelId="{0D8EEE73-BEF8-4F6B-A0BA-6FEE11981A8B}" type="presParOf" srcId="{D24A7DFB-36C3-4E8C-BA08-945DE8D2AA71}" destId="{5EC1D9FE-6004-4CAF-ACDE-6C3CCD76E04E}" srcOrd="11" destOrd="0" presId="urn:microsoft.com/office/officeart/2011/layout/HexagonRadial"/>
    <dgm:cxn modelId="{5E89A370-EAB3-4A70-BF16-41AD0B53844C}" type="presParOf" srcId="{5EC1D9FE-6004-4CAF-ACDE-6C3CCD76E04E}" destId="{C14D7BBE-B5DE-442F-8BE4-3BB5D5786FF5}" srcOrd="0" destOrd="0" presId="urn:microsoft.com/office/officeart/2011/layout/HexagonRadial"/>
    <dgm:cxn modelId="{97B11C55-9684-4A07-950D-FC062965FDD3}" type="presParOf" srcId="{D24A7DFB-36C3-4E8C-BA08-945DE8D2AA71}" destId="{22B8E3B0-D674-4AFF-AE79-5BB6F773B36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86F1C-4EDC-4F78-9A94-D5042FB95122}">
      <dsp:nvSpPr>
        <dsp:cNvPr id="0" name=""/>
        <dsp:cNvSpPr/>
      </dsp:nvSpPr>
      <dsp:spPr>
        <a:xfrm>
          <a:off x="4365484" y="1403741"/>
          <a:ext cx="1784216" cy="15434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District/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Chapter/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Chorus</a:t>
          </a:r>
        </a:p>
      </dsp:txBody>
      <dsp:txXfrm>
        <a:off x="4661154" y="1659507"/>
        <a:ext cx="1192876" cy="1031887"/>
      </dsp:txXfrm>
    </dsp:sp>
    <dsp:sp modelId="{634C137F-0723-483E-A4DF-2DEC2E207FFD}">
      <dsp:nvSpPr>
        <dsp:cNvPr id="0" name=""/>
        <dsp:cNvSpPr/>
      </dsp:nvSpPr>
      <dsp:spPr>
        <a:xfrm>
          <a:off x="5482746" y="665319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22E51-3FD3-40BF-A0C1-7258945970B3}">
      <dsp:nvSpPr>
        <dsp:cNvPr id="0" name=""/>
        <dsp:cNvSpPr/>
      </dsp:nvSpPr>
      <dsp:spPr>
        <a:xfrm>
          <a:off x="4526721" y="0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Friends/Family</a:t>
          </a:r>
        </a:p>
      </dsp:txBody>
      <dsp:txXfrm>
        <a:off x="4769031" y="209626"/>
        <a:ext cx="977532" cy="845681"/>
      </dsp:txXfrm>
    </dsp:sp>
    <dsp:sp modelId="{14E57235-75B8-4F9C-A726-F583576BA7E7}">
      <dsp:nvSpPr>
        <dsp:cNvPr id="0" name=""/>
        <dsp:cNvSpPr/>
      </dsp:nvSpPr>
      <dsp:spPr>
        <a:xfrm>
          <a:off x="6268399" y="174967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3D48A-1C28-4778-BA59-21E3AA43317C}">
      <dsp:nvSpPr>
        <dsp:cNvPr id="0" name=""/>
        <dsp:cNvSpPr/>
      </dsp:nvSpPr>
      <dsp:spPr>
        <a:xfrm>
          <a:off x="5870800" y="778019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Colleagues/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Acquaintances</a:t>
          </a:r>
        </a:p>
      </dsp:txBody>
      <dsp:txXfrm>
        <a:off x="6113110" y="987645"/>
        <a:ext cx="977532" cy="845681"/>
      </dsp:txXfrm>
    </dsp:sp>
    <dsp:sp modelId="{4E502F6B-D2C4-4B38-8E5C-4B48E3B6E76D}">
      <dsp:nvSpPr>
        <dsp:cNvPr id="0" name=""/>
        <dsp:cNvSpPr/>
      </dsp:nvSpPr>
      <dsp:spPr>
        <a:xfrm>
          <a:off x="5722634" y="2973704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6A3A9-ED06-4E7C-A7EB-6E5113F9EC31}">
      <dsp:nvSpPr>
        <dsp:cNvPr id="0" name=""/>
        <dsp:cNvSpPr/>
      </dsp:nvSpPr>
      <dsp:spPr>
        <a:xfrm>
          <a:off x="5870800" y="230751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95000"/>
                  <a:lumOff val="5000"/>
                </a:schemeClr>
              </a:solidFill>
            </a:rPr>
            <a:t>Sponsors</a:t>
          </a:r>
        </a:p>
      </dsp:txBody>
      <dsp:txXfrm>
        <a:off x="6113110" y="2517140"/>
        <a:ext cx="977532" cy="845681"/>
      </dsp:txXfrm>
    </dsp:sp>
    <dsp:sp modelId="{7673251A-8FC5-4C24-AA5D-45573F9A1643}">
      <dsp:nvSpPr>
        <dsp:cNvPr id="0" name=""/>
        <dsp:cNvSpPr/>
      </dsp:nvSpPr>
      <dsp:spPr>
        <a:xfrm>
          <a:off x="4368804" y="310076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1F72F-9BC0-4D15-8D5D-56A933CDA1DD}">
      <dsp:nvSpPr>
        <dsp:cNvPr id="0" name=""/>
        <dsp:cNvSpPr/>
      </dsp:nvSpPr>
      <dsp:spPr>
        <a:xfrm>
          <a:off x="4529836" y="308640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Singers</a:t>
          </a:r>
        </a:p>
      </dsp:txBody>
      <dsp:txXfrm>
        <a:off x="4772146" y="3296030"/>
        <a:ext cx="977532" cy="845681"/>
      </dsp:txXfrm>
    </dsp:sp>
    <dsp:sp modelId="{C14D7BBE-B5DE-442F-8BE4-3BB5D5786FF5}">
      <dsp:nvSpPr>
        <dsp:cNvPr id="0" name=""/>
        <dsp:cNvSpPr/>
      </dsp:nvSpPr>
      <dsp:spPr>
        <a:xfrm>
          <a:off x="3570285" y="2016845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16845-AD07-47CB-AF66-075B192A2A09}">
      <dsp:nvSpPr>
        <dsp:cNvPr id="0" name=""/>
        <dsp:cNvSpPr/>
      </dsp:nvSpPr>
      <dsp:spPr>
        <a:xfrm>
          <a:off x="3182646" y="2308384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Church</a:t>
          </a:r>
        </a:p>
      </dsp:txBody>
      <dsp:txXfrm>
        <a:off x="3424956" y="2518010"/>
        <a:ext cx="977532" cy="845681"/>
      </dsp:txXfrm>
    </dsp:sp>
    <dsp:sp modelId="{22B8E3B0-D674-4AFF-AE79-5BB6F773B363}">
      <dsp:nvSpPr>
        <dsp:cNvPr id="0" name=""/>
        <dsp:cNvSpPr/>
      </dsp:nvSpPr>
      <dsp:spPr>
        <a:xfrm>
          <a:off x="3182646" y="776278"/>
          <a:ext cx="1462152" cy="1264933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Connections</a:t>
          </a:r>
        </a:p>
      </dsp:txBody>
      <dsp:txXfrm>
        <a:off x="3424956" y="985904"/>
        <a:ext cx="977532" cy="84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5799-07BA-4DC9-A6D0-D8DD5238B442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E87E-D1B7-408B-944C-26019AA9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Fans: have seen you, know about you</a:t>
            </a:r>
          </a:p>
          <a:p>
            <a:r>
              <a:rPr lang="en-US" dirty="0"/>
              <a:t>New Members: People looking for you. How I found SOR</a:t>
            </a:r>
          </a:p>
          <a:p>
            <a:r>
              <a:rPr lang="en-US" dirty="0"/>
              <a:t>News Media: Do you notify local media about shows? If so how can they learn more about you</a:t>
            </a:r>
          </a:p>
          <a:p>
            <a:r>
              <a:rPr lang="en-US" dirty="0"/>
              <a:t>Other Chapters/</a:t>
            </a:r>
            <a:r>
              <a:rPr lang="en-US" dirty="0" err="1"/>
              <a:t>Barbershoppers</a:t>
            </a:r>
            <a:r>
              <a:rPr lang="en-US" dirty="0"/>
              <a:t>/Singers: Can visitors from out of town find you and join your rehearsal? </a:t>
            </a:r>
          </a:p>
          <a:p>
            <a:r>
              <a:rPr lang="en-US" dirty="0"/>
              <a:t>The District: How can the district find out about what you have going 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4E87E-D1B7-408B-944C-26019AA94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goal? Community, competition, </a:t>
            </a:r>
            <a:r>
              <a:rPr lang="en-US" dirty="0" err="1"/>
              <a:t>comraderie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4E87E-D1B7-408B-944C-26019AA945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83% of TikTok users in the U.S. are under the age of 45. 71% of X users are under 45, though its’ popularity has gone down substantially since switching from Twitter (15</a:t>
            </a:r>
            <a:r>
              <a:rPr lang="en-US" baseline="30000" dirty="0"/>
              <a:t>th</a:t>
            </a:r>
            <a:r>
              <a:rPr lang="en-US" dirty="0"/>
              <a:t> ranked social media platform), 75% of Instagram users in the US are under the age of 45, 61.8% of Facebook users are under the age of 45.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4E87E-D1B7-408B-944C-26019AA945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BE84-0046-4426-9877-7E39B1B4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A2142-8A3C-E3D7-8261-D4C14FF20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45A1-329D-81C3-659F-2FEC4F28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9128C-76E3-F791-CE35-32F8F1AB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A9DB-8F30-C028-BD17-97F0D674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0F5E-D8E8-BD92-24AD-98677328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7C044-7ABE-D6B7-573D-7BCD8E69C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F72F-B7D0-7CC7-2ECB-214C9127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3E866-612A-E71D-6501-5735B774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63E3-B617-AA51-4634-7D94B150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0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D159F-1145-9BAF-0C93-9E010102D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6AAD4-A653-F63E-B758-1CBC06818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DE1E-B6C0-A102-65E9-3D85F1DC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D1AF-462F-86D5-7D1A-A7A4A192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57EB-DD06-936B-7CD9-6943AAAE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C3BC-B3D6-8928-18C6-8AE15A7B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3D9B4-0DC5-2EF0-16AA-78F689A9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B157-3AC4-9558-4DBE-EB6A19AC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C6E8-92F0-12DC-DA7B-65CADDA6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7686-7EA1-D9F6-B8D0-979A8F61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31B81-BA9B-759E-1526-3C7F30C0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1435-BE51-DDEE-2C51-C896E071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FC91-9E15-8697-0232-6CD5F3D6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A92F-25C4-9A57-C6F6-FE11E597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3627-05E7-EB2D-5D82-E8D4C8F6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7788-1D31-CD3F-73D7-FA15EAD0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2D3F-179C-1F90-1730-90FEDFD6F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793AC-D987-E26A-4D12-BAB49450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9E15F-6A97-ACF6-0DA6-0F336450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BCCB6-E4B3-AD87-3543-321A146D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7FFB-9432-ACB2-D9B9-DC826B65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852D-AB1A-6F2B-E2DF-AC8AD6F0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23FB8-B99C-9561-7270-7E4CDAA8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442BC-E19D-C9D6-C4C6-3385E0A95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CF947-3DD0-651F-F292-FC719B9D1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32AFE-FC20-0E8E-6C6A-558ACDB95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EBD5B-1CFA-9142-323E-15F7E6A6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B6A06-1516-D17D-8681-26349E61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1476B-4C3E-E86C-0C25-BC366542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AEB8-E903-89CB-E24D-F045CD52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ADB5C-7475-18BB-3260-42FBC665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FD875-D014-4E37-F57A-2C5CAB82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9DAA-D436-79D8-9CD5-ED8881B2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0D2E5-A89E-F714-91BD-508D2023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CE703-4B38-93AA-8045-5C02ECD1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EE05A-1A90-A9D0-ACA0-FD6D280B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B31C-C5DD-3AD0-3884-3262C61F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C39B-C968-0661-E574-2F422C0C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8376C-6B9C-DC18-8689-EA47BDA34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CB6C9-966D-16B7-B347-E67AC321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23399-4028-2326-117C-C00A7895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755DA-78DA-96DE-23B8-D2CFA330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0E9A-2C2C-62CC-B286-AF0DD753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6E30A-840D-714D-E80B-6209970FC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AEF17-4FD9-C9A1-C425-7E9AAFFBA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493D5-F14E-1257-F56B-47362BB0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71D76-28E4-FD43-040A-EAE0DCD1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E195B-FD2E-A663-E003-D27BB214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D09AC-8262-7886-7FAA-F5202E2F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934B5-425B-8764-659C-5F3E9002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D4E4C-B0FF-E9A3-1E6E-4297B21F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8400D-7F99-44B4-BC8B-F4AD5F7D00B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3BB6-4432-7243-F3C6-9704CB662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F349-2BE4-3EA0-EEDD-7145E82C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9BC79-54AE-4EEC-9B38-0DD22691B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2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DB4948-EACE-F929-BE8A-E5EA0F06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854" y="643467"/>
            <a:ext cx="986029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Isosceles Triangle 104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3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2308-4AFA-F61C-842B-21F77C83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Who is Visiting Your Site?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EE5D-C7FC-39D5-6A9A-AD66B7EA0FD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400" dirty="0"/>
              <a:t>Fans</a:t>
            </a:r>
          </a:p>
          <a:p>
            <a:r>
              <a:rPr lang="en-US" sz="4400" dirty="0"/>
              <a:t>Potential Members</a:t>
            </a:r>
          </a:p>
          <a:p>
            <a:r>
              <a:rPr lang="en-US" sz="4400" dirty="0"/>
              <a:t>News/Media</a:t>
            </a:r>
          </a:p>
          <a:p>
            <a:r>
              <a:rPr lang="en-US" sz="4400" dirty="0"/>
              <a:t>Other Chapters/</a:t>
            </a:r>
            <a:r>
              <a:rPr lang="en-US" sz="4400" dirty="0" err="1"/>
              <a:t>Barbershoppers</a:t>
            </a:r>
            <a:r>
              <a:rPr lang="en-US" sz="4400" dirty="0"/>
              <a:t>/Singers</a:t>
            </a:r>
          </a:p>
          <a:p>
            <a:r>
              <a:rPr lang="en-US" sz="4400" dirty="0"/>
              <a:t>The District</a:t>
            </a:r>
          </a:p>
        </p:txBody>
      </p:sp>
    </p:spTree>
    <p:extLst>
      <p:ext uri="{BB962C8B-B14F-4D97-AF65-F5344CB8AC3E}">
        <p14:creationId xmlns:p14="http://schemas.microsoft.com/office/powerpoint/2010/main" val="236572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9818-9C96-D19C-3CC8-2F018DBD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0A021-A2ED-FB7E-7C48-C02892ADC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are you?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do you meet, and at what time?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Calendar: Rehearsals, Shows, Chapter/Chorus Events, Chapter Meetings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Chapter News: Community Outreach, content from shows, contests (upcoming or results)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90244-100E-5F20-9D1E-1780EAA69E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Information: Request Information, Book the Chorus, Book a Quartet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Barbershop?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Quartet Feature Page: List chapter quartets with their contacts and socials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E-Commerce: Merch, CDs, Ticket Sales</a:t>
            </a:r>
          </a:p>
        </p:txBody>
      </p:sp>
    </p:spTree>
    <p:extLst>
      <p:ext uri="{BB962C8B-B14F-4D97-AF65-F5344CB8AC3E}">
        <p14:creationId xmlns:p14="http://schemas.microsoft.com/office/powerpoint/2010/main" val="294297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69DC-8291-DF18-A70E-7FAEE1E3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your content current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9DBFD-ADFB-5E20-D245-972EF395D569}"/>
              </a:ext>
            </a:extLst>
          </p:cNvPr>
          <p:cNvSpPr txBox="1"/>
          <p:nvPr/>
        </p:nvSpPr>
        <p:spPr>
          <a:xfrm>
            <a:off x="2620651" y="2177592"/>
            <a:ext cx="7513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events as they are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 new information on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 the District about your events so we can help promote them!!!</a:t>
            </a:r>
          </a:p>
        </p:txBody>
      </p:sp>
    </p:spTree>
    <p:extLst>
      <p:ext uri="{BB962C8B-B14F-4D97-AF65-F5344CB8AC3E}">
        <p14:creationId xmlns:p14="http://schemas.microsoft.com/office/powerpoint/2010/main" val="207277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241C-8DD9-C139-DF3A-78ED31DC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EA5E-9986-A6A4-B132-6C099CE11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most connected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source for information in more and more peoples’ lives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and Strengthen online followings and relationships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community and connectivity around your chapter/chorus</a:t>
            </a:r>
          </a:p>
        </p:txBody>
      </p:sp>
    </p:spTree>
    <p:extLst>
      <p:ext uri="{BB962C8B-B14F-4D97-AF65-F5344CB8AC3E}">
        <p14:creationId xmlns:p14="http://schemas.microsoft.com/office/powerpoint/2010/main" val="215872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ACDBC47-A807-FBE0-FD69-5DD4F482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48" y="550781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3214C-9A87-23E1-7D2E-2655CEAB7041}"/>
              </a:ext>
            </a:extLst>
          </p:cNvPr>
          <p:cNvSpPr txBox="1"/>
          <p:nvPr/>
        </p:nvSpPr>
        <p:spPr>
          <a:xfrm>
            <a:off x="1086147" y="269710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Facebook</a:t>
            </a:r>
          </a:p>
        </p:txBody>
      </p:sp>
      <p:pic>
        <p:nvPicPr>
          <p:cNvPr id="3076" name="Picture 4" descr="Instagram Logo Vector">
            <a:extLst>
              <a:ext uri="{FF2B5EF4-FFF2-40B4-BE49-F238E27FC236}">
                <a16:creationId xmlns:a16="http://schemas.microsoft.com/office/drawing/2014/main" id="{D9B2F444-3E84-4F24-881F-3B8EAA1C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7" y="33096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4DC1EA-7603-517C-E1AF-5FC176F6B662}"/>
              </a:ext>
            </a:extLst>
          </p:cNvPr>
          <p:cNvSpPr txBox="1"/>
          <p:nvPr/>
        </p:nvSpPr>
        <p:spPr>
          <a:xfrm>
            <a:off x="3815996" y="5452769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Instagram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51A1645-5CD3-97D1-2D2B-0ACE8360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2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62605-3869-A812-2D3B-1327E8F6621F}"/>
              </a:ext>
            </a:extLst>
          </p:cNvPr>
          <p:cNvSpPr txBox="1"/>
          <p:nvPr/>
        </p:nvSpPr>
        <p:spPr>
          <a:xfrm>
            <a:off x="6096000" y="2684381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(twitter)</a:t>
            </a:r>
          </a:p>
        </p:txBody>
      </p:sp>
      <p:pic>
        <p:nvPicPr>
          <p:cNvPr id="3080" name="Picture 8" descr="Tiktok logo transparent png Images ...">
            <a:extLst>
              <a:ext uri="{FF2B5EF4-FFF2-40B4-BE49-F238E27FC236}">
                <a16:creationId xmlns:a16="http://schemas.microsoft.com/office/drawing/2014/main" id="{AD26717F-0406-F3A1-4D98-18CDF1DA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20" y="33096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24AC1-C8B7-5343-44E9-28FD9903CB01}"/>
              </a:ext>
            </a:extLst>
          </p:cNvPr>
          <p:cNvSpPr txBox="1"/>
          <p:nvPr/>
        </p:nvSpPr>
        <p:spPr>
          <a:xfrm>
            <a:off x="8633620" y="5452769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TikTok</a:t>
            </a:r>
          </a:p>
        </p:txBody>
      </p:sp>
    </p:spTree>
    <p:extLst>
      <p:ext uri="{BB962C8B-B14F-4D97-AF65-F5344CB8AC3E}">
        <p14:creationId xmlns:p14="http://schemas.microsoft.com/office/powerpoint/2010/main" val="220225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7FD7-1708-0028-E445-9CBB89BC7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How can you get involved with Social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5F7D-F76D-6D31-0A26-A943BFF41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 District and other Choruses on Social Media to see what they are doing.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FAQs and video tutorials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 one person from your chapter to run your socials.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one stepping up, or nobody confident they can manage it? Consider partnering with local high school or university to find a student who is willing to be a Social Media Manager Intern.</a:t>
            </a:r>
          </a:p>
        </p:txBody>
      </p:sp>
    </p:spTree>
    <p:extLst>
      <p:ext uri="{BB962C8B-B14F-4D97-AF65-F5344CB8AC3E}">
        <p14:creationId xmlns:p14="http://schemas.microsoft.com/office/powerpoint/2010/main" val="78587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reative Approach to AI-Enhanced Inquiry, Insight, and Impact | MIT Sloan  Executive Education">
            <a:extLst>
              <a:ext uri="{FF2B5EF4-FFF2-40B4-BE49-F238E27FC236}">
                <a16:creationId xmlns:a16="http://schemas.microsoft.com/office/drawing/2014/main" id="{D8B87DF6-B775-11B7-5C2C-ECB88048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3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4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F6176-0777-A6F0-FC68-E5C7BBCAC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Marketing &amp; PR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309E4-D414-34C6-A45B-A5B884316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Where to begin?</a:t>
            </a:r>
          </a:p>
        </p:txBody>
      </p:sp>
    </p:spTree>
    <p:extLst>
      <p:ext uri="{BB962C8B-B14F-4D97-AF65-F5344CB8AC3E}">
        <p14:creationId xmlns:p14="http://schemas.microsoft.com/office/powerpoint/2010/main" val="11382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8138-6AD2-7EA7-8334-EA2FC507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starts with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6EA8-FCA9-0D94-7ACA-A174A5F86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Testimony: Your existing members sharing their experience with friends, peers/coworkers, family, and yes, even strangers are your greatest tool. </a:t>
            </a:r>
          </a:p>
          <a:p>
            <a:r>
              <a:rPr lang="en-US" dirty="0"/>
              <a:t>Encourage your members to consider their “why” to help them be prepared for when an opportunity presents itself.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7F9A9-9865-638F-D09D-D43F7D7EF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5" y="1982668"/>
            <a:ext cx="4389991" cy="441813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110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8063-6C90-58B6-85B2-889DED89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and Digital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6948-5806-93BA-C46C-0BE70DC71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816072"/>
          </a:xfrm>
        </p:spPr>
        <p:txBody>
          <a:bodyPr>
            <a:normAutofit fontScale="92500"/>
          </a:bodyPr>
          <a:lstStyle/>
          <a:p>
            <a:r>
              <a:rPr lang="en-US" dirty="0"/>
              <a:t>Printed brochures or business cards.</a:t>
            </a:r>
          </a:p>
          <a:p>
            <a:pPr lvl="1"/>
            <a:r>
              <a:rPr lang="en-US" dirty="0"/>
              <a:t>Does anybody use these?</a:t>
            </a:r>
          </a:p>
          <a:p>
            <a:pPr lvl="1"/>
            <a:r>
              <a:rPr lang="en-US" dirty="0"/>
              <a:t>Is the ROI worth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F2C97-134F-6CA5-96AA-E52D2D95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41411"/>
            <a:ext cx="5181600" cy="1835551"/>
          </a:xfrm>
        </p:spPr>
        <p:txBody>
          <a:bodyPr>
            <a:normAutofit fontScale="92500"/>
          </a:bodyPr>
          <a:lstStyle/>
          <a:p>
            <a:r>
              <a:rPr lang="en-US" dirty="0"/>
              <a:t>Digital Marketing/Ads</a:t>
            </a:r>
          </a:p>
          <a:p>
            <a:pPr lvl="1"/>
            <a:r>
              <a:rPr lang="en-US" dirty="0"/>
              <a:t>Pay for results: Google SEO, Facebook/Instagram, X, TikTok ads</a:t>
            </a:r>
          </a:p>
          <a:p>
            <a:pPr lvl="1"/>
            <a:r>
              <a:rPr lang="en-US" dirty="0"/>
              <a:t>Organic results: Your website, social media, YouTube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79EF-45F4-85F0-FBD6-7B4B0BF7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14" y="3429000"/>
            <a:ext cx="5287113" cy="3143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8B7FB-35DC-9708-C369-57E0501F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18" y="1288111"/>
            <a:ext cx="3200521" cy="29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826B-D4C2-736C-B0C7-019AC256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dirty="0"/>
              <a:t>Demonstrate</a:t>
            </a:r>
          </a:p>
        </p:txBody>
      </p:sp>
      <p:pic>
        <p:nvPicPr>
          <p:cNvPr id="5" name="Picture 4" descr="A group of people standing on a field&#10;&#10;AI-generated content may be incorrect.">
            <a:extLst>
              <a:ext uri="{FF2B5EF4-FFF2-40B4-BE49-F238E27FC236}">
                <a16:creationId xmlns:a16="http://schemas.microsoft.com/office/drawing/2014/main" id="{E9A402C6-ADA3-D579-8D62-CB73AF52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6" b="18255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4635-352B-5F0C-60EA-C576E508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3752850"/>
            <a:ext cx="6421778" cy="2452687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Not just your chapter/chorus produced shows</a:t>
            </a:r>
          </a:p>
          <a:p>
            <a:pPr lvl="1"/>
            <a:r>
              <a:rPr lang="en-US" sz="1800" dirty="0"/>
              <a:t>Community Sing-outs</a:t>
            </a:r>
          </a:p>
          <a:p>
            <a:pPr lvl="1"/>
            <a:r>
              <a:rPr lang="en-US" sz="1800" dirty="0"/>
              <a:t>Teach a Tag</a:t>
            </a:r>
          </a:p>
          <a:p>
            <a:pPr lvl="1"/>
            <a:r>
              <a:rPr lang="en-US" sz="1800" dirty="0"/>
              <a:t>Community Events</a:t>
            </a:r>
          </a:p>
          <a:p>
            <a:pPr lvl="1"/>
            <a:r>
              <a:rPr lang="en-US" sz="1800" dirty="0"/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220697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7ECB3-48D1-643A-1068-B546D65D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1844542" y="1273091"/>
            <a:ext cx="7983271" cy="4958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7BD17-9566-EEE3-3B78-D5FC9046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Your 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2D7BE-7464-4236-1191-9275D21A6018}"/>
              </a:ext>
            </a:extLst>
          </p:cNvPr>
          <p:cNvSpPr txBox="1"/>
          <p:nvPr/>
        </p:nvSpPr>
        <p:spPr>
          <a:xfrm>
            <a:off x="4679370" y="3367443"/>
            <a:ext cx="2313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6153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705D-F8EF-F674-EA49-C00C31EC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</a:rPr>
              <a:t>External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D0F115-17D8-FB38-E377-A24179C47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29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47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880E-C84B-1F61-459D-B719E243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3"/>
                </a:solidFill>
              </a:rPr>
              <a:t>Help Us,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D139-FC47-964F-8503-4E22F9B2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</a:t>
            </a:r>
          </a:p>
          <a:p>
            <a:r>
              <a:rPr lang="en-US" dirty="0"/>
              <a:t>Guest Night</a:t>
            </a:r>
          </a:p>
          <a:p>
            <a:r>
              <a:rPr lang="en-US" dirty="0"/>
              <a:t>Projects and Community Involvement/Engagement</a:t>
            </a:r>
          </a:p>
          <a:p>
            <a:r>
              <a:rPr lang="en-US" dirty="0"/>
              <a:t>Follow Up (foster FOMO)</a:t>
            </a:r>
          </a:p>
          <a:p>
            <a:endParaRPr lang="en-US" dirty="0"/>
          </a:p>
          <a:p>
            <a:r>
              <a:rPr lang="en-US" dirty="0"/>
              <a:t>Share Photos, Flyers, or Videos on our social media and to webmaster@rmdsing.org</a:t>
            </a:r>
          </a:p>
        </p:txBody>
      </p:sp>
    </p:spTree>
    <p:extLst>
      <p:ext uri="{BB962C8B-B14F-4D97-AF65-F5344CB8AC3E}">
        <p14:creationId xmlns:p14="http://schemas.microsoft.com/office/powerpoint/2010/main" val="77745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4DCBE7-CF21-9FA0-F947-F4D3854C078B}"/>
              </a:ext>
            </a:extLst>
          </p:cNvPr>
          <p:cNvSpPr txBox="1"/>
          <p:nvPr/>
        </p:nvSpPr>
        <p:spPr>
          <a:xfrm>
            <a:off x="1137501" y="428178"/>
            <a:ext cx="9916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Website is your Primary Source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85153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91a50e4-30ef-4b9b-a76a-6285370c67a2}" enabled="1" method="Standard" siteId="{2713bd8d-56e4-4629-87be-07556ecf4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605</Words>
  <Application>Microsoft Office PowerPoint</Application>
  <PresentationFormat>Widescreen</PresentationFormat>
  <Paragraphs>83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Marketing &amp; PR</vt:lpstr>
      <vt:lpstr>It starts with you!</vt:lpstr>
      <vt:lpstr>Print and Digital Resources</vt:lpstr>
      <vt:lpstr>Demonstrate</vt:lpstr>
      <vt:lpstr>Consider Your Audience</vt:lpstr>
      <vt:lpstr>External</vt:lpstr>
      <vt:lpstr>Help Us, Help You</vt:lpstr>
      <vt:lpstr>PowerPoint Presentation</vt:lpstr>
      <vt:lpstr>Who is Visiting Your Site?</vt:lpstr>
      <vt:lpstr>Website Content</vt:lpstr>
      <vt:lpstr>Keep your content current</vt:lpstr>
      <vt:lpstr>Social Media</vt:lpstr>
      <vt:lpstr>PowerPoint Presentation</vt:lpstr>
      <vt:lpstr>How can you get involved with Social Media?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Mahan</dc:creator>
  <cp:lastModifiedBy>Adam Mahan</cp:lastModifiedBy>
  <cp:revision>1</cp:revision>
  <dcterms:created xsi:type="dcterms:W3CDTF">2025-11-08T04:57:06Z</dcterms:created>
  <dcterms:modified xsi:type="dcterms:W3CDTF">2025-11-08T07:58:52Z</dcterms:modified>
</cp:coreProperties>
</file>